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72" d="100"/>
          <a:sy n="72" d="100"/>
        </p:scale>
        <p:origin x="-13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F99CD-E730-6D40-B097-29EE71E1363A}" type="datetimeFigureOut">
              <a:rPr lang="en-US" smtClean="0"/>
              <a:t>4/20/10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ECF7A-FBB3-B347-A477-540BBB4A0D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F99CD-E730-6D40-B097-29EE71E1363A}" type="datetimeFigureOut">
              <a:rPr lang="en-US" smtClean="0"/>
              <a:t>4/20/10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ECF7A-FBB3-B347-A477-540BBB4A0D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F99CD-E730-6D40-B097-29EE71E1363A}" type="datetimeFigureOut">
              <a:rPr lang="en-US" smtClean="0"/>
              <a:t>4/20/10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ECF7A-FBB3-B347-A477-540BBB4A0D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F99CD-E730-6D40-B097-29EE71E1363A}" type="datetimeFigureOut">
              <a:rPr lang="en-US" smtClean="0"/>
              <a:t>4/20/10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ECF7A-FBB3-B347-A477-540BBB4A0D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F99CD-E730-6D40-B097-29EE71E1363A}" type="datetimeFigureOut">
              <a:rPr lang="en-US" smtClean="0"/>
              <a:t>4/20/10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ECF7A-FBB3-B347-A477-540BBB4A0D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F99CD-E730-6D40-B097-29EE71E1363A}" type="datetimeFigureOut">
              <a:rPr lang="en-US" smtClean="0"/>
              <a:t>4/20/10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ECF7A-FBB3-B347-A477-540BBB4A0D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F99CD-E730-6D40-B097-29EE71E1363A}" type="datetimeFigureOut">
              <a:rPr lang="en-US" smtClean="0"/>
              <a:t>4/20/10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ECF7A-FBB3-B347-A477-540BBB4A0D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F99CD-E730-6D40-B097-29EE71E1363A}" type="datetimeFigureOut">
              <a:rPr lang="en-US" smtClean="0"/>
              <a:t>4/20/10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ECF7A-FBB3-B347-A477-540BBB4A0D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F99CD-E730-6D40-B097-29EE71E1363A}" type="datetimeFigureOut">
              <a:rPr lang="en-US" smtClean="0"/>
              <a:t>4/20/10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ECF7A-FBB3-B347-A477-540BBB4A0D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F99CD-E730-6D40-B097-29EE71E1363A}" type="datetimeFigureOut">
              <a:rPr lang="en-US" smtClean="0"/>
              <a:t>4/20/10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ECF7A-FBB3-B347-A477-540BBB4A0D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F99CD-E730-6D40-B097-29EE71E1363A}" type="datetimeFigureOut">
              <a:rPr lang="en-US" smtClean="0"/>
              <a:t>4/20/10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ECF7A-FBB3-B347-A477-540BBB4A0D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5F99CD-E730-6D40-B097-29EE71E1363A}" type="datetimeFigureOut">
              <a:rPr lang="en-US" smtClean="0"/>
              <a:t>4/20/10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DECF7A-FBB3-B347-A477-540BBB4A0D3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258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4343400"/>
            <a:ext cx="5486400" cy="1828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258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4343400"/>
            <a:ext cx="5486400" cy="1828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258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4343400"/>
            <a:ext cx="5486400" cy="1828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258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4343400"/>
            <a:ext cx="5486400" cy="1828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258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4343400"/>
            <a:ext cx="5486400" cy="1828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258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4343400"/>
            <a:ext cx="5486400" cy="1828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258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4343400"/>
            <a:ext cx="5486400" cy="1828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258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4343400"/>
            <a:ext cx="5486400" cy="1828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Macintosh PowerPoint</Application>
  <PresentationFormat>On-screen Show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Teacher</dc:creator>
  <cp:lastModifiedBy>Teacher</cp:lastModifiedBy>
  <cp:revision>1</cp:revision>
  <dcterms:created xsi:type="dcterms:W3CDTF">2010-04-20T13:51:04Z</dcterms:created>
  <dcterms:modified xsi:type="dcterms:W3CDTF">2010-04-20T13:55:04Z</dcterms:modified>
</cp:coreProperties>
</file>